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02586" r:id="rId1"/>
  </p:sldMasterIdLst>
  <p:notesMasterIdLst>
    <p:notesMasterId r:id="rId13"/>
  </p:notesMasterIdLst>
  <p:sldIdLst>
    <p:sldId id="1316" r:id="rId2"/>
    <p:sldId id="1317" r:id="rId3"/>
    <p:sldId id="1318" r:id="rId4"/>
    <p:sldId id="1319" r:id="rId5"/>
    <p:sldId id="1324" r:id="rId6"/>
    <p:sldId id="1325" r:id="rId7"/>
    <p:sldId id="1326" r:id="rId8"/>
    <p:sldId id="1327" r:id="rId9"/>
    <p:sldId id="1328" r:id="rId10"/>
    <p:sldId id="1329" r:id="rId11"/>
    <p:sldId id="1330" r:id="rId12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600"/>
    <a:srgbClr val="760000"/>
    <a:srgbClr val="CC0066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6" autoAdjust="0"/>
    <p:restoredTop sz="83813" autoAdjust="0"/>
  </p:normalViewPr>
  <p:slideViewPr>
    <p:cSldViewPr>
      <p:cViewPr varScale="1">
        <p:scale>
          <a:sx n="111" d="100"/>
          <a:sy n="111" d="100"/>
        </p:scale>
        <p:origin x="123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2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7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ABC6D62-51A6-4A0E-AFA2-816619D36A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7E27E7C-D902-4CC3-9773-D0DF910325B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95C77B5-5346-4EA0-8F9E-1C52A441A320}" type="datetimeFigureOut">
              <a:rPr lang="en-US" altLang="en-US"/>
              <a:pPr>
                <a:defRPr/>
              </a:pPr>
              <a:t>6/25/2018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5B2DBB8C-BC07-4745-8873-12FD028D25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9433E1C5-608D-4993-8937-FC372A33A5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833B149-EF11-415B-9EB5-7BA5CD5425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E3FA83-89B6-4F3B-AE12-05F9275CB6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C708D24-00C2-42EF-95FD-46CE7425ED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107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8" indent="0" algn="ctr">
              <a:buNone/>
              <a:defRPr sz="1500"/>
            </a:lvl2pPr>
            <a:lvl3pPr marL="685797" indent="0" algn="ctr">
              <a:buNone/>
              <a:defRPr sz="1350"/>
            </a:lvl3pPr>
            <a:lvl4pPr marL="1028696" indent="0" algn="ctr">
              <a:buNone/>
              <a:defRPr sz="1200"/>
            </a:lvl4pPr>
            <a:lvl5pPr marL="1371594" indent="0" algn="ctr">
              <a:buNone/>
              <a:defRPr sz="1200"/>
            </a:lvl5pPr>
            <a:lvl6pPr marL="1714492" indent="0" algn="ctr">
              <a:buNone/>
              <a:defRPr sz="1200"/>
            </a:lvl6pPr>
            <a:lvl7pPr marL="2057391" indent="0" algn="ctr">
              <a:buNone/>
              <a:defRPr sz="1200"/>
            </a:lvl7pPr>
            <a:lvl8pPr marL="2400290" indent="0" algn="ctr">
              <a:buNone/>
              <a:defRPr sz="1200"/>
            </a:lvl8pPr>
            <a:lvl9pPr marL="2743188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196A8-8085-4934-BCC1-BFA7F19D13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DABE-BCBD-477A-95C4-14B7589D586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502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196A8-8085-4934-BCC1-BFA7F19D13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DABE-BCBD-477A-95C4-14B7589D586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3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196A8-8085-4934-BCC1-BFA7F19D13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DABE-BCBD-477A-95C4-14B7589D586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52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196A8-8085-4934-BCC1-BFA7F19D13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DABE-BCBD-477A-95C4-14B7589D586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6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196A8-8085-4934-BCC1-BFA7F19D13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DABE-BCBD-477A-95C4-14B7589D586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7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196A8-8085-4934-BCC1-BFA7F19D13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DABE-BCBD-477A-95C4-14B7589D586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893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8" indent="0">
              <a:buNone/>
              <a:defRPr sz="1500" b="1"/>
            </a:lvl2pPr>
            <a:lvl3pPr marL="685797" indent="0">
              <a:buNone/>
              <a:defRPr sz="1350" b="1"/>
            </a:lvl3pPr>
            <a:lvl4pPr marL="1028696" indent="0">
              <a:buNone/>
              <a:defRPr sz="1200" b="1"/>
            </a:lvl4pPr>
            <a:lvl5pPr marL="1371594" indent="0">
              <a:buNone/>
              <a:defRPr sz="1200" b="1"/>
            </a:lvl5pPr>
            <a:lvl6pPr marL="1714492" indent="0">
              <a:buNone/>
              <a:defRPr sz="1200" b="1"/>
            </a:lvl6pPr>
            <a:lvl7pPr marL="2057391" indent="0">
              <a:buNone/>
              <a:defRPr sz="1200" b="1"/>
            </a:lvl7pPr>
            <a:lvl8pPr marL="2400290" indent="0">
              <a:buNone/>
              <a:defRPr sz="1200" b="1"/>
            </a:lvl8pPr>
            <a:lvl9pPr marL="2743188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8" indent="0">
              <a:buNone/>
              <a:defRPr sz="1500" b="1"/>
            </a:lvl2pPr>
            <a:lvl3pPr marL="685797" indent="0">
              <a:buNone/>
              <a:defRPr sz="1350" b="1"/>
            </a:lvl3pPr>
            <a:lvl4pPr marL="1028696" indent="0">
              <a:buNone/>
              <a:defRPr sz="1200" b="1"/>
            </a:lvl4pPr>
            <a:lvl5pPr marL="1371594" indent="0">
              <a:buNone/>
              <a:defRPr sz="1200" b="1"/>
            </a:lvl5pPr>
            <a:lvl6pPr marL="1714492" indent="0">
              <a:buNone/>
              <a:defRPr sz="1200" b="1"/>
            </a:lvl6pPr>
            <a:lvl7pPr marL="2057391" indent="0">
              <a:buNone/>
              <a:defRPr sz="1200" b="1"/>
            </a:lvl7pPr>
            <a:lvl8pPr marL="2400290" indent="0">
              <a:buNone/>
              <a:defRPr sz="1200" b="1"/>
            </a:lvl8pPr>
            <a:lvl9pPr marL="2743188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196A8-8085-4934-BCC1-BFA7F19D13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DABE-BCBD-477A-95C4-14B7589D586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2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196A8-8085-4934-BCC1-BFA7F19D13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DABE-BCBD-477A-95C4-14B7589D586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752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196A8-8085-4934-BCC1-BFA7F19D13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DABE-BCBD-477A-95C4-14B7589D586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8" indent="0">
              <a:buNone/>
              <a:defRPr sz="1050"/>
            </a:lvl2pPr>
            <a:lvl3pPr marL="685797" indent="0">
              <a:buNone/>
              <a:defRPr sz="900"/>
            </a:lvl3pPr>
            <a:lvl4pPr marL="1028696" indent="0">
              <a:buNone/>
              <a:defRPr sz="750"/>
            </a:lvl4pPr>
            <a:lvl5pPr marL="1371594" indent="0">
              <a:buNone/>
              <a:defRPr sz="750"/>
            </a:lvl5pPr>
            <a:lvl6pPr marL="1714492" indent="0">
              <a:buNone/>
              <a:defRPr sz="750"/>
            </a:lvl6pPr>
            <a:lvl7pPr marL="2057391" indent="0">
              <a:buNone/>
              <a:defRPr sz="750"/>
            </a:lvl7pPr>
            <a:lvl8pPr marL="2400290" indent="0">
              <a:buNone/>
              <a:defRPr sz="750"/>
            </a:lvl8pPr>
            <a:lvl9pPr marL="2743188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196A8-8085-4934-BCC1-BFA7F19D13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DABE-BCBD-477A-95C4-14B7589D586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85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8" indent="0">
              <a:buNone/>
              <a:defRPr sz="2100"/>
            </a:lvl2pPr>
            <a:lvl3pPr marL="685797" indent="0">
              <a:buNone/>
              <a:defRPr sz="1800"/>
            </a:lvl3pPr>
            <a:lvl4pPr marL="1028696" indent="0">
              <a:buNone/>
              <a:defRPr sz="1500"/>
            </a:lvl4pPr>
            <a:lvl5pPr marL="1371594" indent="0">
              <a:buNone/>
              <a:defRPr sz="1500"/>
            </a:lvl5pPr>
            <a:lvl6pPr marL="1714492" indent="0">
              <a:buNone/>
              <a:defRPr sz="1500"/>
            </a:lvl6pPr>
            <a:lvl7pPr marL="2057391" indent="0">
              <a:buNone/>
              <a:defRPr sz="1500"/>
            </a:lvl7pPr>
            <a:lvl8pPr marL="2400290" indent="0">
              <a:buNone/>
              <a:defRPr sz="1500"/>
            </a:lvl8pPr>
            <a:lvl9pPr marL="2743188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8" indent="0">
              <a:buNone/>
              <a:defRPr sz="1050"/>
            </a:lvl2pPr>
            <a:lvl3pPr marL="685797" indent="0">
              <a:buNone/>
              <a:defRPr sz="900"/>
            </a:lvl3pPr>
            <a:lvl4pPr marL="1028696" indent="0">
              <a:buNone/>
              <a:defRPr sz="750"/>
            </a:lvl4pPr>
            <a:lvl5pPr marL="1371594" indent="0">
              <a:buNone/>
              <a:defRPr sz="750"/>
            </a:lvl5pPr>
            <a:lvl6pPr marL="1714492" indent="0">
              <a:buNone/>
              <a:defRPr sz="750"/>
            </a:lvl6pPr>
            <a:lvl7pPr marL="2057391" indent="0">
              <a:buNone/>
              <a:defRPr sz="750"/>
            </a:lvl7pPr>
            <a:lvl8pPr marL="2400290" indent="0">
              <a:buNone/>
              <a:defRPr sz="750"/>
            </a:lvl8pPr>
            <a:lvl9pPr marL="2743188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196A8-8085-4934-BCC1-BFA7F19D13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DABE-BCBD-477A-95C4-14B7589D586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435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A4196A8-8085-4934-BCC1-BFA7F19D13A4}" type="datetimeFigureOut">
              <a:rPr kumimoji="0"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  <a:sym typeface="Gill Sans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2018/6/25</a:t>
            </a:fld>
            <a:endParaRPr kumimoji="0"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sym typeface="Gill Sans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034DABE-BCBD-477A-95C4-14B7589D5869}" type="slidenum">
              <a:rPr kumimoji="0"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  <a:sym typeface="Gill Sans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57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2587" r:id="rId1"/>
    <p:sldLayoutId id="2147502588" r:id="rId2"/>
    <p:sldLayoutId id="2147502589" r:id="rId3"/>
    <p:sldLayoutId id="2147502590" r:id="rId4"/>
    <p:sldLayoutId id="2147502591" r:id="rId5"/>
    <p:sldLayoutId id="2147502592" r:id="rId6"/>
    <p:sldLayoutId id="2147502593" r:id="rId7"/>
    <p:sldLayoutId id="2147502594" r:id="rId8"/>
    <p:sldLayoutId id="2147502595" r:id="rId9"/>
    <p:sldLayoutId id="2147502596" r:id="rId10"/>
    <p:sldLayoutId id="2147502597" r:id="rId11"/>
  </p:sldLayoutIdLst>
  <p:txStyles>
    <p:titleStyle>
      <a:lvl1pPr algn="l" defTabSz="68579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79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48" indent="-171450" algn="l" defTabSz="6857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46" indent="-171450" algn="l" defTabSz="6857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45" indent="-171450" algn="l" defTabSz="6857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44" indent="-171450" algn="l" defTabSz="6857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42" indent="-171450" algn="l" defTabSz="6857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40" indent="-171450" algn="l" defTabSz="6857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39" indent="-171450" algn="l" defTabSz="6857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38" indent="-171450" algn="l" defTabSz="6857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8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7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6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4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2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91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90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88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08769" y="267891"/>
            <a:ext cx="4726460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72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>握  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1706" y="1982391"/>
            <a:ext cx="5360588" cy="403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1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0" y="0"/>
            <a:ext cx="9144000" cy="61519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5625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>向世界挥挥手</a:t>
            </a:r>
            <a:endParaRPr kumimoji="0" lang="en-US" altLang="zh-CN" sz="5625" b="1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sym typeface="Gill Sans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CN" sz="4219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Wave goodbye to the world</a:t>
            </a:r>
            <a:r>
              <a:rPr kumimoji="0" lang="en-US" altLang="zh-CN" sz="4219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/>
            </a:r>
            <a:br>
              <a:rPr kumimoji="0" lang="en-US" altLang="zh-CN" sz="4219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</a:br>
            <a:r>
              <a:rPr kumimoji="0" lang="zh-CN" altLang="en-US" sz="5625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>向十架握手</a:t>
            </a:r>
            <a:endParaRPr kumimoji="0" lang="en-US" altLang="zh-CN" sz="5625" b="1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sym typeface="Gill Sans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CN" sz="4219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and I join hands with the cross</a:t>
            </a:r>
            <a:r>
              <a:rPr kumimoji="0" lang="zh-CN" altLang="en-US" sz="4219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/>
            </a:r>
            <a:br>
              <a:rPr kumimoji="0" lang="zh-CN" altLang="en-US" sz="4219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</a:br>
            <a:r>
              <a:rPr kumimoji="0" lang="zh-CN" altLang="en-US" sz="5625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>往前走不回头</a:t>
            </a:r>
            <a:endParaRPr kumimoji="0" lang="en-US" altLang="zh-CN" sz="5625" b="1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sym typeface="Gill Sans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CN" sz="4219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Never looking back</a:t>
            </a:r>
            <a:r>
              <a:rPr kumimoji="0" lang="en-US" altLang="zh-CN" sz="4219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/>
            </a:r>
            <a:br>
              <a:rPr kumimoji="0" lang="en-US" altLang="zh-CN" sz="4219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</a:br>
            <a:r>
              <a:rPr kumimoji="0" lang="zh-CN" altLang="en-US" sz="5625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>往前走莫停留</a:t>
            </a:r>
            <a:endParaRPr kumimoji="0" lang="en-US" altLang="zh-CN" sz="5625" b="1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sym typeface="Gill Sans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CN" sz="4219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I stride forward and fear no loss</a:t>
            </a:r>
            <a:endParaRPr kumimoji="0" lang="zh-CN" altLang="en-US" sz="4219" dirty="0">
              <a:solidFill>
                <a:srgbClr val="70AD47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05801" y="6254116"/>
            <a:ext cx="731044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kumimoji="0" lang="en-US" altLang="zh-CN" sz="2953" dirty="0">
                <a:solidFill>
                  <a:srgbClr val="000000"/>
                </a:solidFill>
                <a:latin typeface="Gill Sans" charset="0"/>
                <a:sym typeface="Gill Sans" charset="0"/>
              </a:rPr>
              <a:t>2-6</a:t>
            </a:r>
            <a:endParaRPr kumimoji="0" lang="zh-CN" altLang="en-US" sz="2953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20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0" y="0"/>
            <a:ext cx="9144000" cy="6151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kumimoji="0" lang="zh-CN" altLang="en-US" sz="5625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>向软弱挥挥手</a:t>
            </a:r>
            <a:endParaRPr kumimoji="0" lang="en-US" altLang="zh-CN" sz="5625" b="1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sym typeface="Gill Sans" charset="0"/>
            </a:endParaRPr>
          </a:p>
          <a:p>
            <a:pPr algn="ctr" eaLnBrk="1" hangingPunct="1"/>
            <a:r>
              <a:rPr kumimoji="0" lang="en-US" altLang="zh-CN" sz="4219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Wave goodbye to my weakness</a:t>
            </a:r>
            <a:r>
              <a:rPr kumimoji="0" lang="en-US" altLang="zh-CN" sz="5625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/>
            </a:r>
            <a:br>
              <a:rPr kumimoji="0" lang="en-US" altLang="zh-CN" sz="5625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</a:br>
            <a:r>
              <a:rPr kumimoji="0" lang="zh-CN" altLang="en-US" sz="5625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>向刚强握手</a:t>
            </a:r>
            <a:endParaRPr kumimoji="0" lang="en-US" altLang="zh-CN" sz="5625" b="1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sym typeface="Gill Sans" charset="0"/>
            </a:endParaRPr>
          </a:p>
          <a:p>
            <a:pPr algn="ctr" eaLnBrk="1" hangingPunct="1"/>
            <a:r>
              <a:rPr kumimoji="0" lang="en-US" altLang="zh-CN" sz="4219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and bathe in your power</a:t>
            </a:r>
            <a:r>
              <a:rPr kumimoji="0" lang="zh-CN" altLang="en-US" sz="5625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/>
            </a:r>
            <a:br>
              <a:rPr kumimoji="0" lang="zh-CN" altLang="en-US" sz="5625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</a:br>
            <a:r>
              <a:rPr kumimoji="0" lang="zh-CN" altLang="en-US" sz="5625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>向悲伤挥挥手</a:t>
            </a:r>
            <a:endParaRPr kumimoji="0" lang="en-US" altLang="zh-CN" sz="5625" b="1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sym typeface="Gill Sans" charset="0"/>
            </a:endParaRPr>
          </a:p>
          <a:p>
            <a:pPr algn="ctr" eaLnBrk="1" hangingPunct="1"/>
            <a:r>
              <a:rPr kumimoji="0" lang="en-US" altLang="zh-CN" sz="4219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Wave goodbye to my grief</a:t>
            </a:r>
            <a:r>
              <a:rPr kumimoji="0" lang="en-US" altLang="zh-CN" sz="5625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/>
            </a:r>
            <a:br>
              <a:rPr kumimoji="0" lang="en-US" altLang="zh-CN" sz="5625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</a:br>
            <a:r>
              <a:rPr kumimoji="0" lang="zh-CN" altLang="en-US" sz="5625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>向喜乐握手</a:t>
            </a:r>
            <a:endParaRPr kumimoji="0" lang="en-US" altLang="zh-CN" sz="5625" b="1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sym typeface="Gill Sans" charset="0"/>
            </a:endParaRPr>
          </a:p>
          <a:p>
            <a:pPr algn="ctr" eaLnBrk="1" hangingPunct="1"/>
            <a:r>
              <a:rPr kumimoji="0" lang="en-US" altLang="zh-CN" sz="4219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and partake in your joy</a:t>
            </a:r>
            <a:endParaRPr kumimoji="0" lang="zh-CN" altLang="en-US" sz="4219" dirty="0">
              <a:solidFill>
                <a:srgbClr val="70AD47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pic>
        <p:nvPicPr>
          <p:cNvPr id="6" name="Picture 2" descr="ç¸å³å¾ç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60905" y="6396415"/>
            <a:ext cx="254408" cy="2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8215313" y="6254116"/>
            <a:ext cx="821531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kumimoji="0" lang="en-US" altLang="zh-CN" sz="2953" dirty="0">
                <a:solidFill>
                  <a:srgbClr val="000000"/>
                </a:solidFill>
                <a:latin typeface="Gill Sans" charset="0"/>
                <a:sym typeface="Gill Sans" charset="0"/>
              </a:rPr>
              <a:t>2-7</a:t>
            </a:r>
            <a:endParaRPr kumimoji="0" lang="zh-CN" altLang="en-US" sz="2953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20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0" y="-16367"/>
            <a:ext cx="9144000" cy="6801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21457" eaLnBrk="1" fontAlgn="auto" hangingPunct="1">
              <a:spcAft>
                <a:spcPts val="0"/>
              </a:spcAft>
              <a:defRPr/>
            </a:pPr>
            <a:r>
              <a:rPr kumimoji="0" lang="zh-CN" altLang="en-US" sz="5625" b="1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>踏上十字架的道路</a:t>
            </a:r>
            <a:endParaRPr kumimoji="0" lang="en-US" altLang="zh-CN" sz="5625" b="1" dirty="0">
              <a:solidFill>
                <a:prstClr val="black"/>
              </a:solidFill>
              <a:latin typeface="隶书" panose="02010509060101010101" pitchFamily="49" charset="-122"/>
              <a:ea typeface="隶书" panose="02010509060101010101" pitchFamily="49" charset="-122"/>
              <a:sym typeface="Gill Sans" charset="0"/>
            </a:endParaRPr>
          </a:p>
          <a:p>
            <a:pPr algn="ctr" defTabSz="321457" eaLnBrk="1" fontAlgn="auto" hangingPunct="1">
              <a:spcAft>
                <a:spcPts val="0"/>
              </a:spcAft>
              <a:defRPr/>
            </a:pPr>
            <a:r>
              <a:rPr kumimoji="0" lang="en-US" altLang="zh-CN" sz="4219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On my way to the cross</a:t>
            </a:r>
          </a:p>
          <a:p>
            <a:pPr algn="ctr" defTabSz="321457" eaLnBrk="1" fontAlgn="auto" hangingPunct="1">
              <a:spcAft>
                <a:spcPts val="0"/>
              </a:spcAft>
              <a:defRPr/>
            </a:pPr>
            <a:r>
              <a:rPr kumimoji="0" lang="zh-CN" altLang="en-US" sz="5625" b="1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>我的心决不会后悔</a:t>
            </a:r>
            <a:endParaRPr kumimoji="0" lang="en-US" altLang="zh-CN" sz="5625" b="1" dirty="0">
              <a:solidFill>
                <a:prstClr val="black"/>
              </a:solidFill>
              <a:latin typeface="隶书" panose="02010509060101010101" pitchFamily="49" charset="-122"/>
              <a:ea typeface="隶书" panose="02010509060101010101" pitchFamily="49" charset="-122"/>
              <a:sym typeface="Gill Sans" charset="0"/>
            </a:endParaRPr>
          </a:p>
          <a:p>
            <a:pPr algn="ctr" defTabSz="321457" eaLnBrk="1" fontAlgn="auto" hangingPunct="1">
              <a:spcAft>
                <a:spcPts val="0"/>
              </a:spcAft>
              <a:defRPr/>
            </a:pPr>
            <a:r>
              <a:rPr kumimoji="0" lang="en-US" altLang="zh-CN" sz="4219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Every step I’ll take without regret</a:t>
            </a:r>
            <a:r>
              <a:rPr kumimoji="0" lang="zh-CN" altLang="en-US" sz="4219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 </a:t>
            </a:r>
            <a:r>
              <a:rPr kumimoji="0" lang="zh-CN" altLang="en-US" sz="5625" b="1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/>
            </a:r>
            <a:br>
              <a:rPr kumimoji="0" lang="zh-CN" altLang="en-US" sz="5625" b="1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</a:br>
            <a:r>
              <a:rPr kumimoji="0" lang="zh-CN" altLang="en-US" sz="5625" b="1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>纵然道路曲折难行</a:t>
            </a:r>
            <a:endParaRPr kumimoji="0" lang="en-US" altLang="zh-CN" sz="5625" b="1" dirty="0">
              <a:solidFill>
                <a:prstClr val="black"/>
              </a:solidFill>
              <a:latin typeface="隶书" panose="02010509060101010101" pitchFamily="49" charset="-122"/>
              <a:ea typeface="隶书" panose="02010509060101010101" pitchFamily="49" charset="-122"/>
              <a:sym typeface="Gill Sans" charset="0"/>
            </a:endParaRPr>
          </a:p>
          <a:p>
            <a:pPr algn="ctr" defTabSz="321457" eaLnBrk="1" fontAlgn="auto" hangingPunct="1">
              <a:spcAft>
                <a:spcPts val="0"/>
              </a:spcAft>
              <a:defRPr/>
            </a:pPr>
            <a:r>
              <a:rPr kumimoji="0" lang="en-US" altLang="zh-CN" sz="4219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Be the path twisted and hard to tread</a:t>
            </a:r>
          </a:p>
          <a:p>
            <a:pPr algn="ctr" defTabSz="321457" eaLnBrk="1" fontAlgn="auto" hangingPunct="1">
              <a:spcAft>
                <a:spcPts val="0"/>
              </a:spcAft>
              <a:defRPr/>
            </a:pPr>
            <a:r>
              <a:rPr kumimoji="0" lang="zh-CN" altLang="en-US" sz="5625" b="1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>我的脚步不会后退</a:t>
            </a:r>
            <a:endParaRPr kumimoji="0" lang="en-US" altLang="zh-CN" sz="5625" b="1" dirty="0">
              <a:solidFill>
                <a:prstClr val="black"/>
              </a:solidFill>
              <a:latin typeface="隶书" panose="02010509060101010101" pitchFamily="49" charset="-122"/>
              <a:ea typeface="隶书" panose="02010509060101010101" pitchFamily="49" charset="-122"/>
              <a:sym typeface="Gill Sans" charset="0"/>
            </a:endParaRPr>
          </a:p>
          <a:p>
            <a:pPr algn="ctr" defTabSz="321457" eaLnBrk="1" fontAlgn="auto" hangingPunct="1">
              <a:spcAft>
                <a:spcPts val="0"/>
              </a:spcAft>
              <a:defRPr/>
            </a:pPr>
            <a:r>
              <a:rPr kumimoji="0" lang="en-US" altLang="zh-CN" sz="4219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No turning-back I’ll ever make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455743" y="6368026"/>
            <a:ext cx="741836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kumimoji="0" lang="en-US" altLang="zh-CN" sz="2953" dirty="0">
                <a:solidFill>
                  <a:srgbClr val="000000"/>
                </a:solidFill>
                <a:latin typeface="Gill Sans" charset="0"/>
                <a:sym typeface="Gill Sans" charset="0"/>
              </a:rPr>
              <a:t>1-1</a:t>
            </a:r>
            <a:endParaRPr kumimoji="0" lang="zh-CN" altLang="en-US" sz="2953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59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0" y="0"/>
            <a:ext cx="9144000" cy="6801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21457" eaLnBrk="1" fontAlgn="auto" hangingPunct="1">
              <a:spcAft>
                <a:spcPts val="0"/>
              </a:spcAft>
              <a:defRPr/>
            </a:pPr>
            <a:r>
              <a:rPr kumimoji="0" lang="zh-CN" altLang="en-US" sz="5625" b="1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>岁月流过不能再追</a:t>
            </a:r>
            <a:endParaRPr kumimoji="0" lang="en-US" altLang="zh-CN" sz="5625" b="1" dirty="0">
              <a:solidFill>
                <a:prstClr val="black"/>
              </a:solidFill>
              <a:latin typeface="隶书" panose="02010509060101010101" pitchFamily="49" charset="-122"/>
              <a:ea typeface="隶书" panose="02010509060101010101" pitchFamily="49" charset="-122"/>
              <a:sym typeface="Gill Sans" charset="0"/>
            </a:endParaRPr>
          </a:p>
          <a:p>
            <a:pPr algn="ctr" defTabSz="321457" eaLnBrk="1" fontAlgn="auto" hangingPunct="1">
              <a:spcAft>
                <a:spcPts val="0"/>
              </a:spcAft>
              <a:defRPr/>
            </a:pPr>
            <a:r>
              <a:rPr kumimoji="0" lang="en-US" altLang="zh-CN" sz="4219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Years passing behind me</a:t>
            </a:r>
          </a:p>
          <a:p>
            <a:pPr algn="ctr" defTabSz="321457" eaLnBrk="1" fontAlgn="auto" hangingPunct="1">
              <a:spcAft>
                <a:spcPts val="0"/>
              </a:spcAft>
              <a:defRPr/>
            </a:pPr>
            <a:r>
              <a:rPr kumimoji="0" lang="zh-CN" altLang="en-US" sz="5625" b="1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>春去秋来落叶纷飞</a:t>
            </a:r>
            <a:endParaRPr kumimoji="0" lang="en-US" altLang="zh-CN" sz="5625" b="1" dirty="0">
              <a:solidFill>
                <a:prstClr val="black"/>
              </a:solidFill>
              <a:latin typeface="隶书" panose="02010509060101010101" pitchFamily="49" charset="-122"/>
              <a:ea typeface="隶书" panose="02010509060101010101" pitchFamily="49" charset="-122"/>
              <a:sym typeface="Gill Sans" charset="0"/>
            </a:endParaRPr>
          </a:p>
          <a:p>
            <a:pPr algn="ctr" defTabSz="321457" eaLnBrk="1" fontAlgn="auto" hangingPunct="1">
              <a:spcAft>
                <a:spcPts val="0"/>
              </a:spcAft>
              <a:defRPr/>
            </a:pPr>
            <a:r>
              <a:rPr kumimoji="0" lang="en-US" altLang="zh-CN" sz="4219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Seasons change and leaves fall</a:t>
            </a:r>
            <a:r>
              <a:rPr kumimoji="0" lang="zh-CN" altLang="en-US" sz="4219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 </a:t>
            </a:r>
            <a:r>
              <a:rPr kumimoji="0" lang="zh-CN" altLang="en-US" sz="5625" b="1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/>
            </a:r>
            <a:br>
              <a:rPr kumimoji="0" lang="zh-CN" altLang="en-US" sz="5625" b="1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</a:br>
            <a:r>
              <a:rPr kumimoji="0" lang="zh-CN" altLang="en-US" sz="5625" b="1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>我要向耶和华敬畏</a:t>
            </a:r>
            <a:endParaRPr kumimoji="0" lang="en-US" altLang="zh-CN" sz="5625" b="1" dirty="0">
              <a:solidFill>
                <a:prstClr val="black"/>
              </a:solidFill>
              <a:latin typeface="隶书" panose="02010509060101010101" pitchFamily="49" charset="-122"/>
              <a:ea typeface="隶书" panose="02010509060101010101" pitchFamily="49" charset="-122"/>
              <a:sym typeface="Gill Sans" charset="0"/>
            </a:endParaRPr>
          </a:p>
          <a:p>
            <a:pPr algn="ctr" defTabSz="321457" eaLnBrk="1" fontAlgn="auto" hangingPunct="1">
              <a:spcAft>
                <a:spcPts val="0"/>
              </a:spcAft>
              <a:defRPr/>
            </a:pPr>
            <a:r>
              <a:rPr kumimoji="0" lang="en-US" altLang="zh-CN" sz="4219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I worship only you, my Lord</a:t>
            </a:r>
            <a:br>
              <a:rPr kumimoji="0" lang="en-US" altLang="zh-CN" sz="4219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</a:br>
            <a:r>
              <a:rPr kumimoji="0" lang="zh-CN" altLang="en-US" sz="5625" b="1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>等候他的必不至羞愧</a:t>
            </a:r>
            <a:endParaRPr kumimoji="0" lang="en-US" altLang="zh-CN" sz="5625" b="1" dirty="0">
              <a:solidFill>
                <a:prstClr val="black"/>
              </a:solidFill>
              <a:latin typeface="隶书" panose="02010509060101010101" pitchFamily="49" charset="-122"/>
              <a:ea typeface="隶书" panose="02010509060101010101" pitchFamily="49" charset="-122"/>
              <a:sym typeface="Gill Sans" charset="0"/>
            </a:endParaRPr>
          </a:p>
          <a:p>
            <a:pPr algn="ctr" defTabSz="321457" eaLnBrk="1" fontAlgn="auto" hangingPunct="1">
              <a:spcAft>
                <a:spcPts val="0"/>
              </a:spcAft>
              <a:defRPr/>
            </a:pPr>
            <a:r>
              <a:rPr kumimoji="0" lang="en-US" altLang="zh-CN" sz="4219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Whoever hopes in you shall never be put to shame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229601" y="6254116"/>
            <a:ext cx="807244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kumimoji="0" lang="en-US" altLang="zh-CN" sz="2953" dirty="0">
                <a:solidFill>
                  <a:srgbClr val="000000"/>
                </a:solidFill>
                <a:latin typeface="Gill Sans" charset="0"/>
                <a:sym typeface="Gill Sans" charset="0"/>
              </a:rPr>
              <a:t>1-2</a:t>
            </a:r>
            <a:endParaRPr kumimoji="0" lang="zh-CN" altLang="en-US" sz="2953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84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0" y="0"/>
            <a:ext cx="9144000" cy="6151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kumimoji="0" lang="zh-CN" altLang="en-US" sz="5625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>向软弱挥挥手</a:t>
            </a:r>
            <a:endParaRPr kumimoji="0" lang="en-US" altLang="zh-CN" sz="5625" b="1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sym typeface="Gill Sans" charset="0"/>
            </a:endParaRPr>
          </a:p>
          <a:p>
            <a:pPr algn="ctr" eaLnBrk="1" hangingPunct="1"/>
            <a:r>
              <a:rPr kumimoji="0" lang="en-US" altLang="zh-CN" sz="4219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Wave goodbye to my weakness</a:t>
            </a:r>
            <a:r>
              <a:rPr kumimoji="0" lang="en-US" altLang="zh-CN" sz="5625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/>
            </a:r>
            <a:br>
              <a:rPr kumimoji="0" lang="en-US" altLang="zh-CN" sz="5625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</a:br>
            <a:r>
              <a:rPr kumimoji="0" lang="zh-CN" altLang="en-US" sz="5625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>向刚强握手</a:t>
            </a:r>
            <a:endParaRPr kumimoji="0" lang="en-US" altLang="zh-CN" sz="5625" b="1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sym typeface="Gill Sans" charset="0"/>
            </a:endParaRPr>
          </a:p>
          <a:p>
            <a:pPr algn="ctr" eaLnBrk="1" hangingPunct="1"/>
            <a:r>
              <a:rPr kumimoji="0" lang="en-US" altLang="zh-CN" sz="4219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and bathe in your power</a:t>
            </a:r>
            <a:r>
              <a:rPr kumimoji="0" lang="zh-CN" altLang="en-US" sz="5625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/>
            </a:r>
            <a:br>
              <a:rPr kumimoji="0" lang="zh-CN" altLang="en-US" sz="5625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</a:br>
            <a:r>
              <a:rPr kumimoji="0" lang="zh-CN" altLang="en-US" sz="5625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>向悲伤挥挥手</a:t>
            </a:r>
            <a:endParaRPr kumimoji="0" lang="en-US" altLang="zh-CN" sz="5625" b="1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sym typeface="Gill Sans" charset="0"/>
            </a:endParaRPr>
          </a:p>
          <a:p>
            <a:pPr algn="ctr" eaLnBrk="1" hangingPunct="1"/>
            <a:r>
              <a:rPr kumimoji="0" lang="en-US" altLang="zh-CN" sz="4219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Wave goodbye to my grief</a:t>
            </a:r>
            <a:r>
              <a:rPr kumimoji="0" lang="en-US" altLang="zh-CN" sz="5625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/>
            </a:r>
            <a:br>
              <a:rPr kumimoji="0" lang="en-US" altLang="zh-CN" sz="5625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</a:br>
            <a:r>
              <a:rPr kumimoji="0" lang="zh-CN" altLang="en-US" sz="5625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>向喜乐握手</a:t>
            </a:r>
            <a:endParaRPr kumimoji="0" lang="en-US" altLang="zh-CN" sz="5625" b="1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sym typeface="Gill Sans" charset="0"/>
            </a:endParaRPr>
          </a:p>
          <a:p>
            <a:pPr algn="ctr" eaLnBrk="1" hangingPunct="1"/>
            <a:r>
              <a:rPr kumimoji="0" lang="en-US" altLang="zh-CN" sz="4219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and partake in your joy</a:t>
            </a:r>
            <a:endParaRPr kumimoji="0" lang="zh-CN" altLang="en-US" sz="4219" dirty="0">
              <a:solidFill>
                <a:srgbClr val="70AD47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29601" y="6254116"/>
            <a:ext cx="807244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kumimoji="0" lang="en-US" altLang="zh-CN" sz="2953" dirty="0">
                <a:solidFill>
                  <a:srgbClr val="000000"/>
                </a:solidFill>
                <a:latin typeface="Gill Sans" charset="0"/>
                <a:sym typeface="Gill Sans" charset="0"/>
              </a:rPr>
              <a:t>1-3</a:t>
            </a:r>
            <a:endParaRPr kumimoji="0" lang="zh-CN" altLang="en-US" sz="2953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70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0" y="-16367"/>
            <a:ext cx="9144000" cy="6801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21457" eaLnBrk="1" fontAlgn="auto" hangingPunct="1">
              <a:spcAft>
                <a:spcPts val="0"/>
              </a:spcAft>
              <a:defRPr/>
            </a:pPr>
            <a:r>
              <a:rPr kumimoji="0" lang="zh-CN" altLang="en-US" sz="5625" b="1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>踏上十字架的道路</a:t>
            </a:r>
            <a:endParaRPr kumimoji="0" lang="en-US" altLang="zh-CN" sz="5625" b="1" dirty="0">
              <a:solidFill>
                <a:prstClr val="black"/>
              </a:solidFill>
              <a:latin typeface="隶书" panose="02010509060101010101" pitchFamily="49" charset="-122"/>
              <a:ea typeface="隶书" panose="02010509060101010101" pitchFamily="49" charset="-122"/>
              <a:sym typeface="Gill Sans" charset="0"/>
            </a:endParaRPr>
          </a:p>
          <a:p>
            <a:pPr algn="ctr" defTabSz="321457" eaLnBrk="1" fontAlgn="auto" hangingPunct="1">
              <a:spcAft>
                <a:spcPts val="0"/>
              </a:spcAft>
              <a:defRPr/>
            </a:pPr>
            <a:r>
              <a:rPr kumimoji="0" lang="en-US" altLang="zh-CN" sz="4219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On my way to the cross</a:t>
            </a:r>
          </a:p>
          <a:p>
            <a:pPr algn="ctr" defTabSz="321457" eaLnBrk="1" fontAlgn="auto" hangingPunct="1">
              <a:spcAft>
                <a:spcPts val="0"/>
              </a:spcAft>
              <a:defRPr/>
            </a:pPr>
            <a:r>
              <a:rPr kumimoji="0" lang="zh-CN" altLang="en-US" sz="5625" b="1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>我的心决不会后悔</a:t>
            </a:r>
            <a:endParaRPr kumimoji="0" lang="en-US" altLang="zh-CN" sz="5625" b="1" dirty="0">
              <a:solidFill>
                <a:prstClr val="black"/>
              </a:solidFill>
              <a:latin typeface="隶书" panose="02010509060101010101" pitchFamily="49" charset="-122"/>
              <a:ea typeface="隶书" panose="02010509060101010101" pitchFamily="49" charset="-122"/>
              <a:sym typeface="Gill Sans" charset="0"/>
            </a:endParaRPr>
          </a:p>
          <a:p>
            <a:pPr algn="ctr" defTabSz="321457" eaLnBrk="1" fontAlgn="auto" hangingPunct="1">
              <a:spcAft>
                <a:spcPts val="0"/>
              </a:spcAft>
              <a:defRPr/>
            </a:pPr>
            <a:r>
              <a:rPr kumimoji="0" lang="en-US" altLang="zh-CN" sz="4219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Every step I’ll take without regret</a:t>
            </a:r>
            <a:r>
              <a:rPr kumimoji="0" lang="zh-CN" altLang="en-US" sz="4219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 </a:t>
            </a:r>
            <a:r>
              <a:rPr kumimoji="0" lang="zh-CN" altLang="en-US" sz="5625" b="1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/>
            </a:r>
            <a:br>
              <a:rPr kumimoji="0" lang="zh-CN" altLang="en-US" sz="5625" b="1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</a:br>
            <a:r>
              <a:rPr kumimoji="0" lang="zh-CN" altLang="en-US" sz="5625" b="1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>纵然道路曲折难行</a:t>
            </a:r>
            <a:endParaRPr kumimoji="0" lang="en-US" altLang="zh-CN" sz="5625" b="1" dirty="0">
              <a:solidFill>
                <a:prstClr val="black"/>
              </a:solidFill>
              <a:latin typeface="隶书" panose="02010509060101010101" pitchFamily="49" charset="-122"/>
              <a:ea typeface="隶书" panose="02010509060101010101" pitchFamily="49" charset="-122"/>
              <a:sym typeface="Gill Sans" charset="0"/>
            </a:endParaRPr>
          </a:p>
          <a:p>
            <a:pPr algn="ctr" defTabSz="321457" eaLnBrk="1" fontAlgn="auto" hangingPunct="1">
              <a:spcAft>
                <a:spcPts val="0"/>
              </a:spcAft>
              <a:defRPr/>
            </a:pPr>
            <a:r>
              <a:rPr kumimoji="0" lang="en-US" altLang="zh-CN" sz="4219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Be the path twisted and hard to tread</a:t>
            </a:r>
          </a:p>
          <a:p>
            <a:pPr algn="ctr" defTabSz="321457" eaLnBrk="1" fontAlgn="auto" hangingPunct="1">
              <a:spcAft>
                <a:spcPts val="0"/>
              </a:spcAft>
              <a:defRPr/>
            </a:pPr>
            <a:r>
              <a:rPr kumimoji="0" lang="zh-CN" altLang="en-US" sz="5625" b="1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>我的脚步不会后退</a:t>
            </a:r>
            <a:endParaRPr kumimoji="0" lang="en-US" altLang="zh-CN" sz="5625" b="1" dirty="0">
              <a:solidFill>
                <a:prstClr val="black"/>
              </a:solidFill>
              <a:latin typeface="隶书" panose="02010509060101010101" pitchFamily="49" charset="-122"/>
              <a:ea typeface="隶书" panose="02010509060101010101" pitchFamily="49" charset="-122"/>
              <a:sym typeface="Gill Sans" charset="0"/>
            </a:endParaRPr>
          </a:p>
          <a:p>
            <a:pPr algn="ctr" defTabSz="321457" eaLnBrk="1" fontAlgn="auto" hangingPunct="1">
              <a:spcAft>
                <a:spcPts val="0"/>
              </a:spcAft>
              <a:defRPr/>
            </a:pPr>
            <a:r>
              <a:rPr kumimoji="0" lang="en-US" altLang="zh-CN" sz="4219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No turning-back I’ll ever make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382000" y="6398483"/>
            <a:ext cx="768275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kumimoji="0" lang="en-US" altLang="zh-CN" sz="2953" dirty="0">
                <a:solidFill>
                  <a:srgbClr val="000000"/>
                </a:solidFill>
                <a:latin typeface="Gill Sans" charset="0"/>
                <a:sym typeface="Gill Sans" charset="0"/>
              </a:rPr>
              <a:t>2-1</a:t>
            </a:r>
            <a:endParaRPr kumimoji="0" lang="zh-CN" altLang="en-US" sz="2953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07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0" y="0"/>
            <a:ext cx="9144000" cy="6801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21457" eaLnBrk="1" fontAlgn="auto" hangingPunct="1">
              <a:spcAft>
                <a:spcPts val="0"/>
              </a:spcAft>
              <a:defRPr/>
            </a:pPr>
            <a:r>
              <a:rPr kumimoji="0" lang="zh-CN" altLang="en-US" sz="5625" b="1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>岁月流过不能再追</a:t>
            </a:r>
            <a:endParaRPr kumimoji="0" lang="en-US" altLang="zh-CN" sz="5625" b="1" dirty="0">
              <a:solidFill>
                <a:prstClr val="black"/>
              </a:solidFill>
              <a:latin typeface="隶书" panose="02010509060101010101" pitchFamily="49" charset="-122"/>
              <a:ea typeface="隶书" panose="02010509060101010101" pitchFamily="49" charset="-122"/>
              <a:sym typeface="Gill Sans" charset="0"/>
            </a:endParaRPr>
          </a:p>
          <a:p>
            <a:pPr algn="ctr" defTabSz="321457" eaLnBrk="1" fontAlgn="auto" hangingPunct="1">
              <a:spcAft>
                <a:spcPts val="0"/>
              </a:spcAft>
              <a:defRPr/>
            </a:pPr>
            <a:r>
              <a:rPr kumimoji="0" lang="en-US" altLang="zh-CN" sz="4219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Years passing behind me</a:t>
            </a:r>
          </a:p>
          <a:p>
            <a:pPr algn="ctr" defTabSz="321457" eaLnBrk="1" fontAlgn="auto" hangingPunct="1">
              <a:spcAft>
                <a:spcPts val="0"/>
              </a:spcAft>
              <a:defRPr/>
            </a:pPr>
            <a:r>
              <a:rPr kumimoji="0" lang="zh-CN" altLang="en-US" sz="5625" b="1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>春去秋来落叶纷飞</a:t>
            </a:r>
            <a:endParaRPr kumimoji="0" lang="en-US" altLang="zh-CN" sz="5625" b="1" dirty="0">
              <a:solidFill>
                <a:prstClr val="black"/>
              </a:solidFill>
              <a:latin typeface="隶书" panose="02010509060101010101" pitchFamily="49" charset="-122"/>
              <a:ea typeface="隶书" panose="02010509060101010101" pitchFamily="49" charset="-122"/>
              <a:sym typeface="Gill Sans" charset="0"/>
            </a:endParaRPr>
          </a:p>
          <a:p>
            <a:pPr algn="ctr" defTabSz="321457" eaLnBrk="1" fontAlgn="auto" hangingPunct="1">
              <a:spcAft>
                <a:spcPts val="0"/>
              </a:spcAft>
              <a:defRPr/>
            </a:pPr>
            <a:r>
              <a:rPr kumimoji="0" lang="en-US" altLang="zh-CN" sz="4219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Seasons change and leaves fall</a:t>
            </a:r>
            <a:r>
              <a:rPr kumimoji="0" lang="zh-CN" altLang="en-US" sz="4219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 </a:t>
            </a:r>
            <a:r>
              <a:rPr kumimoji="0" lang="zh-CN" altLang="en-US" sz="5625" b="1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/>
            </a:r>
            <a:br>
              <a:rPr kumimoji="0" lang="zh-CN" altLang="en-US" sz="5625" b="1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</a:br>
            <a:r>
              <a:rPr kumimoji="0" lang="zh-CN" altLang="en-US" sz="5625" b="1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>我要向耶和华敬畏</a:t>
            </a:r>
            <a:endParaRPr kumimoji="0" lang="en-US" altLang="zh-CN" sz="5625" b="1" dirty="0">
              <a:solidFill>
                <a:prstClr val="black"/>
              </a:solidFill>
              <a:latin typeface="隶书" panose="02010509060101010101" pitchFamily="49" charset="-122"/>
              <a:ea typeface="隶书" panose="02010509060101010101" pitchFamily="49" charset="-122"/>
              <a:sym typeface="Gill Sans" charset="0"/>
            </a:endParaRPr>
          </a:p>
          <a:p>
            <a:pPr algn="ctr" defTabSz="321457" eaLnBrk="1" fontAlgn="auto" hangingPunct="1">
              <a:spcAft>
                <a:spcPts val="0"/>
              </a:spcAft>
              <a:defRPr/>
            </a:pPr>
            <a:r>
              <a:rPr kumimoji="0" lang="en-US" altLang="zh-CN" sz="4219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I worship only you, my Lord</a:t>
            </a:r>
            <a:br>
              <a:rPr kumimoji="0" lang="en-US" altLang="zh-CN" sz="4219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</a:br>
            <a:r>
              <a:rPr kumimoji="0" lang="zh-CN" altLang="en-US" sz="5625" b="1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>等候他的必不至羞愧</a:t>
            </a:r>
            <a:endParaRPr kumimoji="0" lang="en-US" altLang="zh-CN" sz="5625" b="1" dirty="0">
              <a:solidFill>
                <a:prstClr val="black"/>
              </a:solidFill>
              <a:latin typeface="隶书" panose="02010509060101010101" pitchFamily="49" charset="-122"/>
              <a:ea typeface="隶书" panose="02010509060101010101" pitchFamily="49" charset="-122"/>
              <a:sym typeface="Gill Sans" charset="0"/>
            </a:endParaRPr>
          </a:p>
          <a:p>
            <a:pPr algn="ctr" defTabSz="321457" eaLnBrk="1" fontAlgn="auto" hangingPunct="1">
              <a:spcAft>
                <a:spcPts val="0"/>
              </a:spcAft>
              <a:defRPr/>
            </a:pPr>
            <a:r>
              <a:rPr kumimoji="0" lang="en-US" altLang="zh-CN" sz="4219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Whoever hopes in you shall never be put to shame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229601" y="6254116"/>
            <a:ext cx="807244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kumimoji="0" lang="en-US" altLang="zh-CN" sz="2953" dirty="0">
                <a:solidFill>
                  <a:srgbClr val="000000"/>
                </a:solidFill>
                <a:latin typeface="Gill Sans" charset="0"/>
                <a:sym typeface="Gill Sans" charset="0"/>
              </a:rPr>
              <a:t>2-2</a:t>
            </a:r>
            <a:endParaRPr kumimoji="0" lang="zh-CN" altLang="en-US" sz="2953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72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0" y="0"/>
            <a:ext cx="9144000" cy="6151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kumimoji="0" lang="zh-CN" altLang="en-US" sz="5625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>向软弱挥挥手</a:t>
            </a:r>
            <a:endParaRPr kumimoji="0" lang="en-US" altLang="zh-CN" sz="5625" b="1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sym typeface="Gill Sans" charset="0"/>
            </a:endParaRPr>
          </a:p>
          <a:p>
            <a:pPr algn="ctr" eaLnBrk="1" hangingPunct="1"/>
            <a:r>
              <a:rPr kumimoji="0" lang="en-US" altLang="zh-CN" sz="4219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Wave goodbye to my weakness</a:t>
            </a:r>
            <a:r>
              <a:rPr kumimoji="0" lang="en-US" altLang="zh-CN" sz="5625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/>
            </a:r>
            <a:br>
              <a:rPr kumimoji="0" lang="en-US" altLang="zh-CN" sz="5625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</a:br>
            <a:r>
              <a:rPr kumimoji="0" lang="zh-CN" altLang="en-US" sz="5625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>向刚强握手</a:t>
            </a:r>
            <a:endParaRPr kumimoji="0" lang="en-US" altLang="zh-CN" sz="5625" b="1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sym typeface="Gill Sans" charset="0"/>
            </a:endParaRPr>
          </a:p>
          <a:p>
            <a:pPr algn="ctr" eaLnBrk="1" hangingPunct="1"/>
            <a:r>
              <a:rPr kumimoji="0" lang="en-US" altLang="zh-CN" sz="4219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and bathe in your power</a:t>
            </a:r>
            <a:r>
              <a:rPr kumimoji="0" lang="zh-CN" altLang="en-US" sz="5625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/>
            </a:r>
            <a:br>
              <a:rPr kumimoji="0" lang="zh-CN" altLang="en-US" sz="5625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</a:br>
            <a:r>
              <a:rPr kumimoji="0" lang="zh-CN" altLang="en-US" sz="5625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>向悲伤挥挥手</a:t>
            </a:r>
            <a:endParaRPr kumimoji="0" lang="en-US" altLang="zh-CN" sz="5625" b="1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sym typeface="Gill Sans" charset="0"/>
            </a:endParaRPr>
          </a:p>
          <a:p>
            <a:pPr algn="ctr" eaLnBrk="1" hangingPunct="1"/>
            <a:r>
              <a:rPr kumimoji="0" lang="en-US" altLang="zh-CN" sz="4219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Wave goodbye to my grief</a:t>
            </a:r>
            <a:r>
              <a:rPr kumimoji="0" lang="en-US" altLang="zh-CN" sz="5625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/>
            </a:r>
            <a:br>
              <a:rPr kumimoji="0" lang="en-US" altLang="zh-CN" sz="5625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</a:br>
            <a:r>
              <a:rPr kumimoji="0" lang="zh-CN" altLang="en-US" sz="5625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>向喜乐握手</a:t>
            </a:r>
            <a:endParaRPr kumimoji="0" lang="en-US" altLang="zh-CN" sz="5625" b="1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sym typeface="Gill Sans" charset="0"/>
            </a:endParaRPr>
          </a:p>
          <a:p>
            <a:pPr algn="ctr" eaLnBrk="1" hangingPunct="1"/>
            <a:r>
              <a:rPr kumimoji="0" lang="en-US" altLang="zh-CN" sz="4219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and partake in your joy</a:t>
            </a:r>
            <a:endParaRPr kumimoji="0" lang="zh-CN" altLang="en-US" sz="4219" dirty="0">
              <a:solidFill>
                <a:srgbClr val="70AD47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29601" y="6254116"/>
            <a:ext cx="807244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kumimoji="0" lang="en-US" altLang="zh-CN" sz="2953" dirty="0">
                <a:solidFill>
                  <a:srgbClr val="000000"/>
                </a:solidFill>
                <a:latin typeface="Gill Sans" charset="0"/>
                <a:sym typeface="Gill Sans" charset="0"/>
              </a:rPr>
              <a:t>2-3</a:t>
            </a:r>
            <a:endParaRPr kumimoji="0" lang="zh-CN" altLang="en-US" sz="2953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3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0" y="0"/>
            <a:ext cx="9144000" cy="61519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5625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>走在十字架的道路</a:t>
            </a:r>
            <a:endParaRPr kumimoji="0" lang="en-US" altLang="zh-CN" sz="5625" b="1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sym typeface="Gill Sans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CN" sz="4219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On my way to the cross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5625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>我的脚踪何等佳美</a:t>
            </a:r>
            <a:endParaRPr kumimoji="0" lang="en-US" altLang="zh-CN" sz="5625" b="1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sym typeface="Gill Sans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CN" sz="4219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I walk in faith and bliss</a:t>
            </a:r>
            <a:r>
              <a:rPr kumimoji="0" lang="zh-CN" altLang="en-US" sz="5625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/>
            </a:r>
            <a:br>
              <a:rPr kumimoji="0" lang="zh-CN" altLang="en-US" sz="5625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</a:br>
            <a:r>
              <a:rPr kumimoji="0" lang="zh-CN" altLang="en-US" sz="5625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>有时失望悄悄落泪</a:t>
            </a:r>
            <a:endParaRPr kumimoji="0" lang="en-US" altLang="zh-CN" sz="5625" b="1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sym typeface="Gill Sans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CN" sz="4219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When tears fall in despair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5625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>耶稣是我力量安慰</a:t>
            </a:r>
            <a:endParaRPr kumimoji="0" lang="en-US" altLang="zh-CN" sz="5625" b="1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sym typeface="Gill Sans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CN" sz="4219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I turn to you for new strength</a:t>
            </a:r>
            <a:endParaRPr kumimoji="0" lang="zh-CN" altLang="en-US" sz="4219" dirty="0">
              <a:solidFill>
                <a:srgbClr val="70AD47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98427" y="6254116"/>
            <a:ext cx="738418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kumimoji="0" lang="en-US" altLang="zh-CN" sz="2953" dirty="0">
                <a:solidFill>
                  <a:srgbClr val="000000"/>
                </a:solidFill>
                <a:latin typeface="Gill Sans" charset="0"/>
                <a:sym typeface="Gill Sans" charset="0"/>
              </a:rPr>
              <a:t>2-4</a:t>
            </a:r>
            <a:endParaRPr kumimoji="0" lang="zh-CN" altLang="en-US" sz="2953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7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0" y="0"/>
            <a:ext cx="9144000" cy="667105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5625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>往事飞过只能回味</a:t>
            </a:r>
            <a:endParaRPr kumimoji="0" lang="en-US" altLang="zh-CN" sz="5625" b="1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sym typeface="Gill Sans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CN" sz="3375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My past is long gone, only fading memories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5625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>千山万水有主伴随</a:t>
            </a:r>
            <a:endParaRPr kumimoji="0" lang="en-US" altLang="zh-CN" sz="5625" b="1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sym typeface="Gill Sans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CN" sz="3375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But I have you by my side till the end of my stories</a:t>
            </a:r>
            <a:r>
              <a:rPr kumimoji="0" lang="zh-CN" altLang="en-US" sz="337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/>
            </a:r>
            <a:br>
              <a:rPr kumimoji="0" lang="zh-CN" altLang="en-US" sz="337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</a:br>
            <a:r>
              <a:rPr kumimoji="0" lang="zh-CN" altLang="en-US" sz="5625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>我要向耶和华赞美</a:t>
            </a:r>
            <a:endParaRPr kumimoji="0" lang="en-US" altLang="zh-CN" sz="5625" b="1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sym typeface="Gill Sans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CN" sz="3375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I praise only you, my Lord</a:t>
            </a:r>
            <a:br>
              <a:rPr kumimoji="0" lang="en-US" altLang="zh-CN" sz="3375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</a:br>
            <a:r>
              <a:rPr kumimoji="0" lang="zh-CN" altLang="en-US" sz="5625" b="1" dirty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sym typeface="Gill Sans" charset="0"/>
              </a:rPr>
              <a:t>扬声歌唱与主同饮杯</a:t>
            </a:r>
            <a:endParaRPr kumimoji="0" lang="en-US" altLang="zh-CN" sz="5625" b="1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sym typeface="Gill Sans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CN" sz="3375" dirty="0">
                <a:solidFill>
                  <a:srgbClr val="70AD47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Singing out loud, I drink from your cup</a:t>
            </a:r>
            <a:endParaRPr kumimoji="0" lang="zh-CN" altLang="en-US" sz="3375" dirty="0">
              <a:solidFill>
                <a:srgbClr val="70AD47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1" y="6335448"/>
            <a:ext cx="749450" cy="54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kumimoji="0" lang="en-US" altLang="zh-CN" sz="2953" dirty="0">
                <a:solidFill>
                  <a:srgbClr val="000000"/>
                </a:solidFill>
                <a:latin typeface="Gill Sans" charset="0"/>
                <a:sym typeface="Gill Sans" charset="0"/>
              </a:rPr>
              <a:t>2-5</a:t>
            </a:r>
            <a:endParaRPr kumimoji="0" lang="zh-CN" altLang="en-US" sz="2953" dirty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09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8646</TotalTime>
  <Words>228</Words>
  <Application>Microsoft Office PowerPoint</Application>
  <PresentationFormat>On-screen Show (4:3)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微软雅黑</vt:lpstr>
      <vt:lpstr>新細明體</vt:lpstr>
      <vt:lpstr>宋体</vt:lpstr>
      <vt:lpstr>Arial</vt:lpstr>
      <vt:lpstr>Calibri</vt:lpstr>
      <vt:lpstr>Calibri Light</vt:lpstr>
      <vt:lpstr>Gill Sans</vt:lpstr>
      <vt:lpstr>隶书</vt:lpstr>
      <vt:lpstr>Times New Roman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S119 聽啊,天使高聲唱 1/4</dc:title>
  <dc:creator>Lu-Tao Wang</dc:creator>
  <cp:lastModifiedBy>PEI</cp:lastModifiedBy>
  <cp:revision>515</cp:revision>
  <dcterms:created xsi:type="dcterms:W3CDTF">1999-09-19T02:56:02Z</dcterms:created>
  <dcterms:modified xsi:type="dcterms:W3CDTF">2018-06-26T01:25:35Z</dcterms:modified>
</cp:coreProperties>
</file>